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17" r:id="rId1"/>
  </p:sldMasterIdLst>
  <p:notesMasterIdLst>
    <p:notesMasterId r:id="rId34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88" r:id="rId9"/>
    <p:sldId id="285" r:id="rId10"/>
    <p:sldId id="292" r:id="rId11"/>
    <p:sldId id="266" r:id="rId12"/>
    <p:sldId id="271" r:id="rId13"/>
    <p:sldId id="273" r:id="rId14"/>
    <p:sldId id="272" r:id="rId15"/>
    <p:sldId id="274" r:id="rId16"/>
    <p:sldId id="275" r:id="rId17"/>
    <p:sldId id="276" r:id="rId18"/>
    <p:sldId id="277" r:id="rId19"/>
    <p:sldId id="279" r:id="rId20"/>
    <p:sldId id="281" r:id="rId21"/>
    <p:sldId id="282" r:id="rId22"/>
    <p:sldId id="283" r:id="rId23"/>
    <p:sldId id="293" r:id="rId24"/>
    <p:sldId id="284" r:id="rId25"/>
    <p:sldId id="287" r:id="rId26"/>
    <p:sldId id="289" r:id="rId27"/>
    <p:sldId id="290" r:id="rId28"/>
    <p:sldId id="291" r:id="rId29"/>
    <p:sldId id="286" r:id="rId30"/>
    <p:sldId id="268" r:id="rId31"/>
    <p:sldId id="269" r:id="rId32"/>
    <p:sldId id="27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20" d="100"/>
          <a:sy n="120" d="100"/>
        </p:scale>
        <p:origin x="23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C5CD4-230D-4B85-B692-4E7C6646A0AD}" type="datetimeFigureOut">
              <a:rPr lang="en-US" smtClean="0"/>
              <a:pPr/>
              <a:t>11/20/2017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6B5F81-BE1E-4037-BFEF-EA13945D37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58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40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35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86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984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05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07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06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27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98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20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87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98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812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87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448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22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783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78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783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78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78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78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352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206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123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08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50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019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0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39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39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B5F81-BE1E-4037-BFEF-EA13945D379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35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2D1B4-1C0B-449B-9D42-7399D6A1667E}" type="datetime1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52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59799-1457-4AFA-80C6-7AE6CCCBD5A4}" type="datetime1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66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105AF-8468-42AD-9871-69718355EBA2}" type="datetime1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9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8417E-7390-4082-8E4E-1924E41915E3}" type="datetime1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45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0886E-2C15-447E-9CB4-A204C22F2943}" type="datetime1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20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39F0-D235-4638-BDCB-E059C09A6C16}" type="datetime1">
              <a:rPr lang="en-US" smtClean="0"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50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6DDA2-4261-4F1F-9E78-C6EFEA3F1EA7}" type="datetime1">
              <a:rPr lang="en-US" smtClean="0"/>
              <a:t>11/20/2017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53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D3B64-0F81-456F-8C2E-99BEBE06A9AB}" type="datetime1">
              <a:rPr lang="en-US" smtClean="0"/>
              <a:t>11/20/2017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76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C5C58-3881-4F90-95E4-66E2E672B426}" type="datetime1">
              <a:rPr lang="en-US" smtClean="0"/>
              <a:t>11/20/2017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1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E7FB0-34CE-4547-8837-0A67BA505AB3}" type="datetime1">
              <a:rPr lang="en-US" smtClean="0"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4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E7B7B-2C4A-4584-8D16-D62B1747B8E3}" type="datetime1">
              <a:rPr lang="en-US" smtClean="0"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95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2283D-3762-44B5-9EED-68987EF70A8C}" type="datetime1">
              <a:rPr lang="en-US" smtClean="0"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D8BD3-B0A3-45A6-AD50-42977CFF2A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4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developers.google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480" y="1909445"/>
            <a:ext cx="9144000" cy="1318388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PHP Programming </a:t>
            </a:r>
            <a:b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48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RealEstae</a:t>
            </a:r>
            <a:r>
              <a:rPr lang="en-US" sz="4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58" y="444500"/>
            <a:ext cx="2881313" cy="135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636776" y="2240281"/>
            <a:ext cx="91531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Scrip By : </a:t>
            </a:r>
            <a:r>
              <a:rPr lang="fr-FR" alt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MHIRA </a:t>
            </a:r>
            <a:r>
              <a:rPr lang="fr-FR" altLang="en-US" sz="36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Hana</a:t>
            </a:r>
            <a:r>
              <a:rPr lang="fr-FR" alt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, MJ Hadi                                                                  </a:t>
            </a:r>
          </a:p>
          <a:p>
            <a:pPr algn="ctr"/>
            <a:r>
              <a:rPr lang="en-US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November 2017</a:t>
            </a:r>
          </a:p>
        </p:txBody>
      </p:sp>
    </p:spTree>
    <p:extLst>
      <p:ext uri="{BB962C8B-B14F-4D97-AF65-F5344CB8AC3E}">
        <p14:creationId xmlns:p14="http://schemas.microsoft.com/office/powerpoint/2010/main" val="172901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6543" y="335280"/>
            <a:ext cx="10285457" cy="255454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Tx/>
              <a:buChar char="-"/>
            </a:pPr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 Login</a:t>
            </a:r>
          </a:p>
          <a:p>
            <a:r>
              <a:rPr lang="fr-FR" altLang="en-US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4-</a:t>
            </a:r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altLang="en-US" b="1" dirty="0" err="1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CallBack</a:t>
            </a:r>
            <a:r>
              <a:rPr lang="en-CA" altLang="en-US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Setting </a:t>
            </a:r>
          </a:p>
          <a:p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017" y="1893453"/>
            <a:ext cx="5708074" cy="4322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Google CallB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66691" y="1884218"/>
            <a:ext cx="5996710" cy="435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70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4775"/>
            <a:ext cx="10285457" cy="156966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Registration Page</a:t>
            </a: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" y="1479904"/>
            <a:ext cx="10789920" cy="473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60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4775"/>
            <a:ext cx="10285457" cy="156966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Registration Page</a:t>
            </a: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08" y="1589019"/>
            <a:ext cx="10887872" cy="456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16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4775"/>
            <a:ext cx="10285457" cy="156966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Registration Page</a:t>
            </a: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12" y="1611632"/>
            <a:ext cx="10893102" cy="450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39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4775"/>
            <a:ext cx="10285457" cy="156966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Registration Page</a:t>
            </a: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02" y="1503820"/>
            <a:ext cx="10392521" cy="464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78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4775"/>
            <a:ext cx="10285457" cy="156966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Property</a:t>
            </a:r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66" y="1384363"/>
            <a:ext cx="10058400" cy="483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62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4775"/>
            <a:ext cx="10285457" cy="156966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Property</a:t>
            </a:r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03821"/>
            <a:ext cx="10058400" cy="460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44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4775"/>
            <a:ext cx="10285457" cy="156966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Property</a:t>
            </a:r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02" y="1503821"/>
            <a:ext cx="10306105" cy="459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8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4775"/>
            <a:ext cx="10285457" cy="156966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Property</a:t>
            </a:r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03" y="1503821"/>
            <a:ext cx="10058400" cy="471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35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4775"/>
            <a:ext cx="10285457" cy="156966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Property</a:t>
            </a:r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istProper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5782" y="1464084"/>
            <a:ext cx="11046691" cy="469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06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4775"/>
            <a:ext cx="10285457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Common Features of </a:t>
            </a:r>
            <a:r>
              <a:rPr 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Realestate</a:t>
            </a:r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website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52728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00880" y="981563"/>
            <a:ext cx="8687287" cy="55707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8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Admin Management</a:t>
            </a:r>
            <a:endParaRPr lang="en-US" sz="28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en-US" sz="28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24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</a:t>
            </a:r>
            <a:r>
              <a:rPr lang="en-US" sz="28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24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Manage Properties (House, Apartment, Store)</a:t>
            </a:r>
          </a:p>
          <a:p>
            <a:pPr lvl="0"/>
            <a:r>
              <a:rPr lang="en-CA" sz="24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-- Manage Customer( Buyer/Seller)</a:t>
            </a:r>
            <a:endParaRPr lang="en-US" sz="24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CA" sz="24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-- View feedback</a:t>
            </a:r>
            <a:endParaRPr lang="en-US" sz="24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CA" sz="24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-- Upload Pictures, News, ...</a:t>
            </a:r>
            <a:endParaRPr lang="en-US" sz="24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CA" sz="24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-- Reporting </a:t>
            </a:r>
            <a:endParaRPr lang="en-US" sz="24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lvl="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sz="28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28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Customer( Buyer / Seller)  Management</a:t>
            </a:r>
          </a:p>
          <a:p>
            <a:pPr lvl="0"/>
            <a:r>
              <a:rPr lang="en-CA" sz="28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en-US" sz="24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-- </a:t>
            </a:r>
            <a:r>
              <a:rPr lang="en-CA" sz="24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Register and Login to System</a:t>
            </a:r>
            <a:endParaRPr lang="en-US" sz="24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CA" sz="24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-- Manage profile</a:t>
            </a:r>
            <a:endParaRPr lang="en-US" sz="24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CA" sz="24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-- View Property</a:t>
            </a:r>
            <a:endParaRPr lang="en-US" sz="24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CA" sz="24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-- Send Request and Feedback</a:t>
            </a:r>
            <a:endParaRPr lang="en-US" sz="24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CA" sz="24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endParaRPr lang="en-US" altLang="en-US" sz="28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6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4775"/>
            <a:ext cx="10285457" cy="156966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Property</a:t>
            </a:r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-Google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96" y="1633297"/>
            <a:ext cx="10348796" cy="441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62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4775"/>
            <a:ext cx="10285457" cy="1077218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Google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Map</a:t>
            </a:r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3200" b="1" dirty="0"/>
              <a:t>Code Behind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odeBehind0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018" y="1422400"/>
            <a:ext cx="11850255" cy="487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88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4775"/>
            <a:ext cx="10285457" cy="1077218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Photo/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11993"/>
            <a:ext cx="10058400" cy="4807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6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4775"/>
            <a:ext cx="10285457" cy="1077218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Photo/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61AD8F-55D2-4AAE-859D-3168DB063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3" y="1411993"/>
            <a:ext cx="11984274" cy="490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72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4775"/>
            <a:ext cx="10285457" cy="1077218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Chat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11992"/>
            <a:ext cx="5891512" cy="49443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0E22E1-1C1D-4FDA-9CF7-284CA4E60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13" y="1411991"/>
            <a:ext cx="3264061" cy="47209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D18FE4-2F21-4C48-A360-A45C36470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552" y="1411991"/>
            <a:ext cx="3117446" cy="47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46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6543" y="297830"/>
            <a:ext cx="10285457" cy="1077218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Property</a:t>
            </a:r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serach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ear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4229" y="1828576"/>
            <a:ext cx="9783541" cy="427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46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6543" y="297830"/>
            <a:ext cx="10285457" cy="1077218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Property</a:t>
            </a:r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serach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PropertySear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1745" y="1412560"/>
            <a:ext cx="11425382" cy="47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46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6543" y="297830"/>
            <a:ext cx="10285457" cy="156966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Property</a:t>
            </a:r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serach</a:t>
            </a:r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3200" b="1" dirty="0"/>
              <a:t>Code Behind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odeBehind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1401" y="1339273"/>
            <a:ext cx="10990381" cy="48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46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6543" y="297830"/>
            <a:ext cx="10285457" cy="156966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Property</a:t>
            </a:r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serach</a:t>
            </a:r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en-US" sz="3200" b="1" dirty="0"/>
              <a:t>Code Behind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odeBehind0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56047" y="1385455"/>
            <a:ext cx="10921918" cy="48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46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4775"/>
            <a:ext cx="10285457" cy="1077218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news/List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NewsLi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4327" y="1351556"/>
            <a:ext cx="10991273" cy="491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746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4775"/>
            <a:ext cx="10285457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Links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00880" y="935843"/>
            <a:ext cx="8687287" cy="618630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/user/register</a:t>
            </a:r>
            <a:r>
              <a:rPr 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/user/login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/user/</a:t>
            </a:r>
            <a:r>
              <a:rPr lang="en-CA" altLang="en-US" sz="2000" b="1" dirty="0" err="1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socialLogin</a:t>
            </a: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 </a:t>
            </a:r>
            <a:r>
              <a:rPr lang="en-CA" altLang="en-US" sz="2000" b="1" dirty="0" err="1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Facebook,Gmail</a:t>
            </a: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LinkedIn)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altLang="en-US" sz="2000" dirty="0"/>
              <a:t> </a:t>
            </a: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/user/logout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/user/</a:t>
            </a:r>
            <a:r>
              <a:rPr lang="en-CA" altLang="en-US" sz="2000" b="1" dirty="0" err="1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passrest</a:t>
            </a:r>
            <a:endParaRPr lang="en-CA" altLang="en-US" sz="20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</a:t>
            </a:r>
            <a:r>
              <a:rPr lang="en-CA" altLang="en-US" sz="2000" b="1" dirty="0" err="1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isemailregistered</a:t>
            </a: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/:email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/property/</a:t>
            </a:r>
            <a:r>
              <a:rPr lang="en-CA" altLang="en-US" sz="2000" b="1" dirty="0" err="1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addedit</a:t>
            </a:r>
            <a:endParaRPr lang="en-CA" altLang="en-US" sz="20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/property/delete - Only Admin able to do it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/property/list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/property/</a:t>
            </a:r>
            <a:r>
              <a:rPr lang="en-CA" altLang="en-US" sz="2000" b="1" dirty="0" err="1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serch</a:t>
            </a: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by price or Location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/news/</a:t>
            </a:r>
            <a:r>
              <a:rPr lang="en-CA" altLang="en-US" sz="2000" b="1" dirty="0" err="1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addedit</a:t>
            </a:r>
            <a:endParaRPr lang="en-CA" altLang="en-US" sz="20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altLang="en-US" sz="28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6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83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261623"/>
            <a:ext cx="9761728" cy="2062103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Challenges and Solutions –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</a:t>
            </a:r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</a:t>
            </a:r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learned</a:t>
            </a:r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869440" y="914400"/>
            <a:ext cx="9277096" cy="51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69440" y="1097280"/>
            <a:ext cx="906678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altLang="en-US" sz="24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Login with Social Network.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Update Profile by user.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altLang="en-US" sz="24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See the location of property by using </a:t>
            </a:r>
            <a:r>
              <a:rPr lang="en-CA" altLang="en-US" sz="2400" b="1" dirty="0" err="1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GoogleMap</a:t>
            </a:r>
            <a:r>
              <a:rPr lang="en-CA" altLang="en-US" sz="24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altLang="en-US" sz="24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Add and upload multiple images.  </a:t>
            </a:r>
            <a:endParaRPr lang="en-CA" altLang="en-US" sz="2400" b="1" dirty="0" smtClean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altLang="en-US" sz="2400" b="1" dirty="0" smtClean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Autocomplete </a:t>
            </a:r>
            <a:r>
              <a:rPr lang="en-CA" altLang="en-US" sz="2400" b="1" dirty="0" err="1" smtClean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dropdownList</a:t>
            </a:r>
            <a:r>
              <a:rPr lang="en-CA" altLang="en-US" sz="2400" b="1" dirty="0" smtClean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 Ajax.</a:t>
            </a:r>
            <a:endParaRPr lang="en-CA" altLang="en-US" sz="24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4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</a:t>
            </a:r>
            <a:r>
              <a:rPr lang="en-CA" sz="2400" b="1" dirty="0" err="1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Boostrap</a:t>
            </a:r>
            <a:r>
              <a:rPr lang="en-CA" sz="24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 slim and twig</a:t>
            </a:r>
            <a:r>
              <a:rPr lang="en-CA" sz="2400" b="1" dirty="0" smtClean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sz="24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sz="2400" b="1" dirty="0" smtClean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Array File to choose multiple image.</a:t>
            </a:r>
            <a:endParaRPr lang="en-US" sz="24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87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4775"/>
            <a:ext cx="10285457" cy="255454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Future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98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4775"/>
            <a:ext cx="10285457" cy="2062103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32337" y="2450592"/>
            <a:ext cx="86558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ea typeface="Helvetica" pitchFamily="2" charset="0"/>
                <a:cs typeface="Times New Roman" pitchFamily="18" charset="0"/>
              </a:rPr>
              <a:t>Thank You For  Your Attention</a:t>
            </a:r>
          </a:p>
          <a:p>
            <a:pPr algn="ctr">
              <a:defRPr/>
            </a:pPr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itchFamily="18" charset="0"/>
                <a:ea typeface="Helvetica" pitchFamily="2" charset="0"/>
                <a:cs typeface="Times New Roman" pitchFamily="18" charset="0"/>
              </a:rPr>
              <a:t>Questions ???</a:t>
            </a:r>
          </a:p>
        </p:txBody>
      </p:sp>
    </p:spTree>
    <p:extLst>
      <p:ext uri="{BB962C8B-B14F-4D97-AF65-F5344CB8AC3E}">
        <p14:creationId xmlns:p14="http://schemas.microsoft.com/office/powerpoint/2010/main" val="1988603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4775"/>
            <a:ext cx="10285457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Links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00880" y="935843"/>
            <a:ext cx="8687287" cy="526297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/news/delete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/news/list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/message/</a:t>
            </a:r>
            <a:r>
              <a:rPr lang="en-CA" altLang="en-US" sz="2000" b="1" dirty="0" err="1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addedit</a:t>
            </a:r>
            <a:endParaRPr lang="en-CA" altLang="en-US" sz="20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/message/delete – Only Admin able to do it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/message/list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/photo/</a:t>
            </a:r>
            <a:r>
              <a:rPr lang="en-CA" altLang="en-US" sz="2000" b="1" dirty="0" err="1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addedit</a:t>
            </a:r>
            <a:endParaRPr lang="en-CA" altLang="en-US" sz="20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/photo/delete – Only Admin able to do it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CA" altLang="en-US" sz="2000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/photo/list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CA" altLang="en-US" sz="20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altLang="en-US" sz="28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sz="1600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8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4775"/>
            <a:ext cx="10285457" cy="1077218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Database</a:t>
            </a:r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Diagram</a:t>
            </a:r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44" y="1285441"/>
            <a:ext cx="11075396" cy="487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1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4775"/>
            <a:ext cx="10285457" cy="1077218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Background of Project</a:t>
            </a: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in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5927" y="978768"/>
            <a:ext cx="10778837" cy="2715778"/>
          </a:xfrm>
          <a:prstGeom prst="rect">
            <a:avLst/>
          </a:prstGeom>
        </p:spPr>
      </p:pic>
      <p:pic>
        <p:nvPicPr>
          <p:cNvPr id="11" name="Picture 10" descr="main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927" y="3670025"/>
            <a:ext cx="10797309" cy="26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9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5280"/>
            <a:ext cx="10285457" cy="156966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Login Page</a:t>
            </a: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03" y="1416034"/>
            <a:ext cx="10058400" cy="46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9440" y="335280"/>
            <a:ext cx="10285457" cy="1077218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Update Profile</a:t>
            </a:r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updateprofi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3841" y="1311563"/>
            <a:ext cx="9946050" cy="48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86271" y="335280"/>
            <a:ext cx="10405730" cy="5047536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List Of Main </a:t>
            </a:r>
            <a:r>
              <a:rPr lang="fr-FR" altLang="en-US" sz="32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Tx/>
              <a:buChar char="-"/>
            </a:pPr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Social Login</a:t>
            </a:r>
          </a:p>
          <a:p>
            <a:r>
              <a:rPr lang="fr-FR" altLang="en-US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1-</a:t>
            </a:r>
            <a:r>
              <a:rPr lang="fr-FR" altLang="en-US" sz="3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CA" altLang="en-US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</a:t>
            </a:r>
            <a:r>
              <a:rPr lang="en-CA" altLang="en-US" b="1" dirty="0" err="1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Hybridauth</a:t>
            </a:r>
            <a:r>
              <a:rPr lang="en-CA" altLang="en-US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library via composer- </a:t>
            </a:r>
          </a:p>
          <a:p>
            <a:r>
              <a:rPr lang="en-CA" altLang="en-US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source social login </a:t>
            </a:r>
            <a:r>
              <a:rPr lang="en-CA" altLang="en-US" b="1" dirty="0" err="1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php</a:t>
            </a:r>
            <a:r>
              <a:rPr lang="en-CA" altLang="en-US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library.</a:t>
            </a:r>
          </a:p>
          <a:p>
            <a:endParaRPr lang="en-CA" altLang="en-US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CA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2- Get the client ID and secret Code</a:t>
            </a:r>
          </a:p>
          <a:p>
            <a:r>
              <a:rPr lang="en-CA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CA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https://console.developers.google.com</a:t>
            </a:r>
            <a:endParaRPr lang="en-CA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CA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3"/>
              </a:rPr>
              <a:t>     https://developers.facebook.com</a:t>
            </a:r>
            <a:endParaRPr lang="en-CA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CA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</a:p>
          <a:p>
            <a:endParaRPr lang="en-CA" b="1" dirty="0">
              <a:ln/>
              <a:solidFill>
                <a:schemeClr val="accent1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CA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3- </a:t>
            </a:r>
            <a:r>
              <a:rPr lang="en-US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config </a:t>
            </a:r>
            <a:r>
              <a:rPr lang="en-US" b="1" dirty="0" err="1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php</a:t>
            </a:r>
            <a:r>
              <a:rPr lang="en-US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and </a:t>
            </a:r>
          </a:p>
          <a:p>
            <a:r>
              <a:rPr lang="en-US" b="1" dirty="0">
                <a:ln/>
                <a:solidFill>
                  <a:schemeClr val="accent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put our ID and secret code</a:t>
            </a:r>
          </a:p>
          <a:p>
            <a:endParaRPr lang="fr-FR" alt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3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869440" y="919550"/>
            <a:ext cx="8618727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D8BD3-B0A3-45A6-AD50-42977CFF2AC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33528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230" y="1131920"/>
            <a:ext cx="4594315" cy="1380371"/>
          </a:xfrm>
          <a:prstGeom prst="rect">
            <a:avLst/>
          </a:prstGeom>
        </p:spPr>
      </p:pic>
      <p:pic>
        <p:nvPicPr>
          <p:cNvPr id="11" name="Picture 10" descr="socialconfi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78030" y="3094971"/>
            <a:ext cx="5061210" cy="29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70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707</TotalTime>
  <Words>510</Words>
  <Application>Microsoft Office PowerPoint</Application>
  <PresentationFormat>Widescreen</PresentationFormat>
  <Paragraphs>182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Helvetica</vt:lpstr>
      <vt:lpstr>Tahoma</vt:lpstr>
      <vt:lpstr>Times New Roman</vt:lpstr>
      <vt:lpstr>Wingdings</vt:lpstr>
      <vt:lpstr>Office Theme</vt:lpstr>
      <vt:lpstr>PHP Programming  RealEstae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Introducton to Pharmascience</dc:title>
  <dc:creator>Leila Rizvandi</dc:creator>
  <cp:lastModifiedBy>Hadi, Mohammadjavad</cp:lastModifiedBy>
  <cp:revision>128</cp:revision>
  <dcterms:created xsi:type="dcterms:W3CDTF">2017-11-04T19:45:01Z</dcterms:created>
  <dcterms:modified xsi:type="dcterms:W3CDTF">2017-11-20T13:59:47Z</dcterms:modified>
</cp:coreProperties>
</file>